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7" r:id="rId3"/>
    <p:sldId id="258" r:id="rId4"/>
    <p:sldId id="265" r:id="rId5"/>
    <p:sldId id="266" r:id="rId6"/>
    <p:sldId id="267" r:id="rId7"/>
    <p:sldId id="268" r:id="rId8"/>
    <p:sldId id="270" r:id="rId9"/>
    <p:sldId id="259" r:id="rId10"/>
    <p:sldId id="260" r:id="rId11"/>
    <p:sldId id="261" r:id="rId12"/>
    <p:sldId id="262" r:id="rId13"/>
    <p:sldId id="263" r:id="rId14"/>
    <p:sldId id="269" r:id="rId15"/>
    <p:sldId id="26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100"/>
    <a:srgbClr val="205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7"/>
  </p:normalViewPr>
  <p:slideViewPr>
    <p:cSldViewPr snapToGrid="0" snapToObjects="1">
      <p:cViewPr varScale="1">
        <p:scale>
          <a:sx n="89" d="100"/>
          <a:sy n="89" d="100"/>
        </p:scale>
        <p:origin x="-37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B5513B-A909-5F4A-9C29-D5E1FBB51CDB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8F4D142-6487-E246-B1F0-641BA6041967}">
      <dgm:prSet phldrT="[文本]" custT="1"/>
      <dgm:spPr/>
      <dgm:t>
        <a:bodyPr/>
        <a:lstStyle/>
        <a:p>
          <a:r>
            <a:rPr lang="zh-CN" altLang="en-US" sz="18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计划构思</a:t>
          </a:r>
          <a:endParaRPr lang="zh-CN" altLang="en-US" sz="18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E194779-0BED-314D-A865-644288775C82}" type="parTrans" cxnId="{417B161F-2B73-064B-ABE2-5BA242B2DCA2}">
      <dgm:prSet/>
      <dgm:spPr/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B50172D-EDB8-B746-8313-8AF13BFF5081}" type="sibTrans" cxnId="{417B161F-2B73-064B-ABE2-5BA242B2DCA2}">
      <dgm:prSet/>
      <dgm:spPr>
        <a:solidFill>
          <a:srgbClr val="205881"/>
        </a:solidFill>
      </dgm:spPr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9EDF82E-4E66-7544-BE59-178DB980E1B8}">
      <dgm:prSet phldrT="[文本]" custT="1"/>
      <dgm:spPr/>
      <dgm:t>
        <a:bodyPr/>
        <a:lstStyle/>
        <a:p>
          <a:r>
            <a:rPr lang="zh-CN" altLang="en-US" sz="18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直觉筛选</a:t>
          </a:r>
          <a:endParaRPr lang="zh-CN" altLang="en-US" sz="18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6FF7D9-B4E1-BE4E-81DE-AFE52C4D00FC}" type="parTrans" cxnId="{3CAA1388-8369-254B-95AD-C5B867479BD8}">
      <dgm:prSet/>
      <dgm:spPr/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3B7B0EB-C25F-E540-9144-A7FB4AA79629}" type="sibTrans" cxnId="{3CAA1388-8369-254B-95AD-C5B867479BD8}">
      <dgm:prSet/>
      <dgm:spPr>
        <a:solidFill>
          <a:srgbClr val="FBC100"/>
        </a:solidFill>
      </dgm:spPr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F556FC0-47FE-F54D-9A16-7B189AA4025F}">
      <dgm:prSet phldrT="[文本]" custT="1"/>
      <dgm:spPr/>
      <dgm:t>
        <a:bodyPr/>
        <a:lstStyle/>
        <a:p>
          <a:r>
            <a:rPr lang="zh-CN" altLang="en-US" sz="18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深入计算</a:t>
          </a:r>
          <a:endParaRPr lang="zh-CN" altLang="en-US" sz="18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23BE517-2EFA-6346-9C7B-ECF9540C5B50}" type="parTrans" cxnId="{106F8F6B-0167-6742-9D87-B39257F28F51}">
      <dgm:prSet/>
      <dgm:spPr/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224BC66-3F55-A745-99EE-576515D97617}" type="sibTrans" cxnId="{106F8F6B-0167-6742-9D87-B39257F28F51}">
      <dgm:prSet/>
      <dgm:spPr>
        <a:solidFill>
          <a:srgbClr val="205881"/>
        </a:solidFill>
      </dgm:spPr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EE227C-3277-CF4A-9FAB-25E02F7DA733}">
      <dgm:prSet phldrT="[文本]" custT="1"/>
      <dgm:spPr/>
      <dgm:t>
        <a:bodyPr/>
        <a:lstStyle/>
        <a:p>
          <a:r>
            <a:rPr lang="zh-CN" altLang="en-US" sz="18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分析判断</a:t>
          </a:r>
          <a:endParaRPr lang="zh-CN" altLang="en-US" sz="18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D705C17-134D-D54D-860C-7F9DAFB23584}" type="parTrans" cxnId="{979EA2A6-C48F-784C-B9FE-F661A93834D0}">
      <dgm:prSet/>
      <dgm:spPr/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035636-3519-794C-A730-789633086917}" type="sibTrans" cxnId="{979EA2A6-C48F-784C-B9FE-F661A93834D0}">
      <dgm:prSet/>
      <dgm:spPr>
        <a:solidFill>
          <a:srgbClr val="FBC100"/>
        </a:solidFill>
      </dgm:spPr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B7C1A1F-8A1C-5745-9650-18A3B80E104B}">
      <dgm:prSet phldrT="[文本]" custT="1"/>
      <dgm:spPr/>
      <dgm:t>
        <a:bodyPr/>
        <a:lstStyle/>
        <a:p>
          <a:r>
            <a:rPr lang="zh-CN" altLang="en-US" sz="18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调整方案</a:t>
          </a:r>
          <a:endParaRPr lang="zh-CN" altLang="en-US" sz="18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DEBC912-3FC3-7B4A-AB4F-047EAFDBA1A0}" type="parTrans" cxnId="{0687DEB1-D6AB-2941-AE98-B32A220DD913}">
      <dgm:prSet/>
      <dgm:spPr/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DD462B-92D1-FF43-BCC9-B3A4332E7EA9}" type="sibTrans" cxnId="{0687DEB1-D6AB-2941-AE98-B32A220DD913}">
      <dgm:prSet/>
      <dgm:spPr>
        <a:solidFill>
          <a:srgbClr val="205881"/>
        </a:solidFill>
      </dgm:spPr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5417BB2-E2F0-E545-A0BB-94F7E70DB665}">
      <dgm:prSet custT="1"/>
      <dgm:spPr/>
      <dgm:t>
        <a:bodyPr/>
        <a:lstStyle/>
        <a:p>
          <a:r>
            <a:rPr lang="zh-CN" altLang="en-US" sz="18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逻辑论证</a:t>
          </a:r>
          <a:endParaRPr lang="zh-CN" altLang="en-US" sz="18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711D515-0D1D-4044-B619-DFE4221E17F5}" type="parTrans" cxnId="{CC45F0FC-AF95-6D44-A7DE-1BB2BF1703F1}">
      <dgm:prSet/>
      <dgm:spPr/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0754F6E-934E-DC4F-9B05-17738DA29860}" type="sibTrans" cxnId="{CC45F0FC-AF95-6D44-A7DE-1BB2BF1703F1}">
      <dgm:prSet/>
      <dgm:spPr>
        <a:solidFill>
          <a:srgbClr val="FBC100"/>
        </a:solidFill>
      </dgm:spPr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4D76676-3831-0944-BC74-FF7F642A69DE}">
      <dgm:prSet custT="1"/>
      <dgm:spPr/>
      <dgm:t>
        <a:bodyPr/>
        <a:lstStyle/>
        <a:p>
          <a:r>
            <a:rPr lang="zh-CN" altLang="en-US" sz="18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行动决断</a:t>
          </a:r>
        </a:p>
      </dgm:t>
    </dgm:pt>
    <dgm:pt modelId="{18DB5EBA-DB42-534C-B917-1CDFF958660A}" type="parTrans" cxnId="{308D01C2-022E-D543-9283-EA699B6EF916}">
      <dgm:prSet/>
      <dgm:spPr/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156C32-4891-B047-A816-E521C9DD675A}" type="sibTrans" cxnId="{308D01C2-022E-D543-9283-EA699B6EF916}">
      <dgm:prSet/>
      <dgm:spPr>
        <a:solidFill>
          <a:srgbClr val="205881"/>
        </a:solidFill>
      </dgm:spPr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587B31-1E9B-0E4F-BADE-0EC651604616}">
      <dgm:prSet custT="1"/>
      <dgm:spPr/>
      <dgm:t>
        <a:bodyPr/>
        <a:lstStyle/>
        <a:p>
          <a:r>
            <a:rPr lang="zh-CN" altLang="en-US" sz="18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制定目标</a:t>
          </a:r>
          <a:endParaRPr lang="zh-CN" altLang="en-US" sz="18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74ABC8E-0F02-3347-A3B9-E693759C3ADD}" type="parTrans" cxnId="{7888879A-7E60-EE40-B18E-61A8BEB52CA4}">
      <dgm:prSet/>
      <dgm:spPr/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6CF741-CB95-074D-82CA-3B1478822B2B}" type="sibTrans" cxnId="{7888879A-7E60-EE40-B18E-61A8BEB52CA4}">
      <dgm:prSet/>
      <dgm:spPr>
        <a:solidFill>
          <a:srgbClr val="FBC100"/>
        </a:solidFill>
      </dgm:spPr>
      <dgm:t>
        <a:bodyPr/>
        <a:lstStyle/>
        <a:p>
          <a:endParaRPr lang="zh-CN" altLang="en-US" sz="1800" b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58C80D7-EDFC-D947-A93C-74DED9E21925}" type="pres">
      <dgm:prSet presAssocID="{2CB5513B-A909-5F4A-9C29-D5E1FBB51CD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4394A6A-F6E8-0442-869A-ADD2C1CAAA61}" type="pres">
      <dgm:prSet presAssocID="{B8F4D142-6487-E246-B1F0-641BA6041967}" presName="dummy" presStyleCnt="0"/>
      <dgm:spPr/>
    </dgm:pt>
    <dgm:pt modelId="{C2D78E50-0D1C-B34E-BE5D-8E45AC7B3347}" type="pres">
      <dgm:prSet presAssocID="{B8F4D142-6487-E246-B1F0-641BA6041967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3EAC20-53A1-DE48-A684-ED7DB328D8ED}" type="pres">
      <dgm:prSet presAssocID="{3B50172D-EDB8-B746-8313-8AF13BFF5081}" presName="sibTrans" presStyleLbl="node1" presStyleIdx="0" presStyleCnt="8"/>
      <dgm:spPr/>
      <dgm:t>
        <a:bodyPr/>
        <a:lstStyle/>
        <a:p>
          <a:endParaRPr lang="zh-CN" altLang="en-US"/>
        </a:p>
      </dgm:t>
    </dgm:pt>
    <dgm:pt modelId="{29893F10-6A57-CE4C-8DCF-AEEED4BC3689}" type="pres">
      <dgm:prSet presAssocID="{19EDF82E-4E66-7544-BE59-178DB980E1B8}" presName="dummy" presStyleCnt="0"/>
      <dgm:spPr/>
    </dgm:pt>
    <dgm:pt modelId="{AE7A0378-BF09-244A-A8B7-FA29B7C75488}" type="pres">
      <dgm:prSet presAssocID="{19EDF82E-4E66-7544-BE59-178DB980E1B8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9B2088-7C9B-8346-B6CF-E0B9B417F480}" type="pres">
      <dgm:prSet presAssocID="{23B7B0EB-C25F-E540-9144-A7FB4AA79629}" presName="sibTrans" presStyleLbl="node1" presStyleIdx="1" presStyleCnt="8" custScaleX="104126" custScaleY="104126"/>
      <dgm:spPr/>
      <dgm:t>
        <a:bodyPr/>
        <a:lstStyle/>
        <a:p>
          <a:endParaRPr lang="zh-CN" altLang="en-US"/>
        </a:p>
      </dgm:t>
    </dgm:pt>
    <dgm:pt modelId="{5C38DA23-9C2E-C94A-AE96-A630EA88FFE0}" type="pres">
      <dgm:prSet presAssocID="{AF556FC0-47FE-F54D-9A16-7B189AA4025F}" presName="dummy" presStyleCnt="0"/>
      <dgm:spPr/>
    </dgm:pt>
    <dgm:pt modelId="{8F391453-5462-154E-8853-68915495B490}" type="pres">
      <dgm:prSet presAssocID="{AF556FC0-47FE-F54D-9A16-7B189AA4025F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9F4BFD-1037-FC45-9391-E22E3028BD94}" type="pres">
      <dgm:prSet presAssocID="{7224BC66-3F55-A745-99EE-576515D97617}" presName="sibTrans" presStyleLbl="node1" presStyleIdx="2" presStyleCnt="8"/>
      <dgm:spPr/>
      <dgm:t>
        <a:bodyPr/>
        <a:lstStyle/>
        <a:p>
          <a:endParaRPr lang="zh-CN" altLang="en-US"/>
        </a:p>
      </dgm:t>
    </dgm:pt>
    <dgm:pt modelId="{1BB58A5E-F4E1-6945-BD2D-8B7FD34A15D0}" type="pres">
      <dgm:prSet presAssocID="{09EE227C-3277-CF4A-9FAB-25E02F7DA733}" presName="dummy" presStyleCnt="0"/>
      <dgm:spPr/>
    </dgm:pt>
    <dgm:pt modelId="{7BECE790-41A5-1445-BFDB-A4978C428B92}" type="pres">
      <dgm:prSet presAssocID="{09EE227C-3277-CF4A-9FAB-25E02F7DA73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AC0080-43C3-C546-83ED-0E667C81360A}" type="pres">
      <dgm:prSet presAssocID="{F6035636-3519-794C-A730-789633086917}" presName="sibTrans" presStyleLbl="node1" presStyleIdx="3" presStyleCnt="8"/>
      <dgm:spPr/>
      <dgm:t>
        <a:bodyPr/>
        <a:lstStyle/>
        <a:p>
          <a:endParaRPr lang="zh-CN" altLang="en-US"/>
        </a:p>
      </dgm:t>
    </dgm:pt>
    <dgm:pt modelId="{3F2671C4-7216-0D4A-9F0B-01F7EE893B61}" type="pres">
      <dgm:prSet presAssocID="{CB7C1A1F-8A1C-5745-9650-18A3B80E104B}" presName="dummy" presStyleCnt="0"/>
      <dgm:spPr/>
    </dgm:pt>
    <dgm:pt modelId="{1AEEAC96-E617-5742-807F-0391FC114F83}" type="pres">
      <dgm:prSet presAssocID="{CB7C1A1F-8A1C-5745-9650-18A3B80E104B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C81EEB-4ED9-D34B-9644-F7FDC01B6AA9}" type="pres">
      <dgm:prSet presAssocID="{96DD462B-92D1-FF43-BCC9-B3A4332E7EA9}" presName="sibTrans" presStyleLbl="node1" presStyleIdx="4" presStyleCnt="8"/>
      <dgm:spPr/>
      <dgm:t>
        <a:bodyPr/>
        <a:lstStyle/>
        <a:p>
          <a:endParaRPr lang="zh-CN" altLang="en-US"/>
        </a:p>
      </dgm:t>
    </dgm:pt>
    <dgm:pt modelId="{11F5FFE1-32DD-2846-80A3-74E5DEB99711}" type="pres">
      <dgm:prSet presAssocID="{25417BB2-E2F0-E545-A0BB-94F7E70DB665}" presName="dummy" presStyleCnt="0"/>
      <dgm:spPr/>
    </dgm:pt>
    <dgm:pt modelId="{E5474D9D-C317-4747-8D21-1B45EC702296}" type="pres">
      <dgm:prSet presAssocID="{25417BB2-E2F0-E545-A0BB-94F7E70DB665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CA799D-EB09-DC4A-B2D9-CEAB061C06E6}" type="pres">
      <dgm:prSet presAssocID="{00754F6E-934E-DC4F-9B05-17738DA29860}" presName="sibTrans" presStyleLbl="node1" presStyleIdx="5" presStyleCnt="8"/>
      <dgm:spPr/>
      <dgm:t>
        <a:bodyPr/>
        <a:lstStyle/>
        <a:p>
          <a:endParaRPr lang="zh-CN" altLang="en-US"/>
        </a:p>
      </dgm:t>
    </dgm:pt>
    <dgm:pt modelId="{DF8CBF19-03B1-C048-A34B-FD2348D5DA9D}" type="pres">
      <dgm:prSet presAssocID="{84D76676-3831-0944-BC74-FF7F642A69DE}" presName="dummy" presStyleCnt="0"/>
      <dgm:spPr/>
    </dgm:pt>
    <dgm:pt modelId="{986C668C-1A1F-5949-ADA6-AEA83084AB49}" type="pres">
      <dgm:prSet presAssocID="{84D76676-3831-0944-BC74-FF7F642A69DE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89FB74-E296-3C41-AB05-83EBCBDD0125}" type="pres">
      <dgm:prSet presAssocID="{82156C32-4891-B047-A816-E521C9DD675A}" presName="sibTrans" presStyleLbl="node1" presStyleIdx="6" presStyleCnt="8"/>
      <dgm:spPr/>
      <dgm:t>
        <a:bodyPr/>
        <a:lstStyle/>
        <a:p>
          <a:endParaRPr lang="zh-CN" altLang="en-US"/>
        </a:p>
      </dgm:t>
    </dgm:pt>
    <dgm:pt modelId="{45C12DF1-AAE7-0840-89A5-5F5A3CE6A226}" type="pres">
      <dgm:prSet presAssocID="{DA587B31-1E9B-0E4F-BADE-0EC651604616}" presName="dummy" presStyleCnt="0"/>
      <dgm:spPr/>
    </dgm:pt>
    <dgm:pt modelId="{A3589466-56A8-9A40-B5B3-6D8A81AD49F6}" type="pres">
      <dgm:prSet presAssocID="{DA587B31-1E9B-0E4F-BADE-0EC651604616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B3B1C7-61F3-4C4C-83DB-C9C76519DE29}" type="pres">
      <dgm:prSet presAssocID="{306CF741-CB95-074D-82CA-3B1478822B2B}" presName="sibTrans" presStyleLbl="node1" presStyleIdx="7" presStyleCnt="8" custLinFactNeighborX="264"/>
      <dgm:spPr/>
      <dgm:t>
        <a:bodyPr/>
        <a:lstStyle/>
        <a:p>
          <a:endParaRPr lang="zh-CN" altLang="en-US"/>
        </a:p>
      </dgm:t>
    </dgm:pt>
  </dgm:ptLst>
  <dgm:cxnLst>
    <dgm:cxn modelId="{CC45F0FC-AF95-6D44-A7DE-1BB2BF1703F1}" srcId="{2CB5513B-A909-5F4A-9C29-D5E1FBB51CDB}" destId="{25417BB2-E2F0-E545-A0BB-94F7E70DB665}" srcOrd="5" destOrd="0" parTransId="{9711D515-0D1D-4044-B619-DFE4221E17F5}" sibTransId="{00754F6E-934E-DC4F-9B05-17738DA29860}"/>
    <dgm:cxn modelId="{D43E69A6-8BE5-4447-94DA-4FB8713EED49}" type="presOf" srcId="{09EE227C-3277-CF4A-9FAB-25E02F7DA733}" destId="{7BECE790-41A5-1445-BFDB-A4978C428B92}" srcOrd="0" destOrd="0" presId="urn:microsoft.com/office/officeart/2005/8/layout/cycle1"/>
    <dgm:cxn modelId="{106F8F6B-0167-6742-9D87-B39257F28F51}" srcId="{2CB5513B-A909-5F4A-9C29-D5E1FBB51CDB}" destId="{AF556FC0-47FE-F54D-9A16-7B189AA4025F}" srcOrd="2" destOrd="0" parTransId="{D23BE517-2EFA-6346-9C7B-ECF9540C5B50}" sibTransId="{7224BC66-3F55-A745-99EE-576515D97617}"/>
    <dgm:cxn modelId="{417B161F-2B73-064B-ABE2-5BA242B2DCA2}" srcId="{2CB5513B-A909-5F4A-9C29-D5E1FBB51CDB}" destId="{B8F4D142-6487-E246-B1F0-641BA6041967}" srcOrd="0" destOrd="0" parTransId="{DE194779-0BED-314D-A865-644288775C82}" sibTransId="{3B50172D-EDB8-B746-8313-8AF13BFF5081}"/>
    <dgm:cxn modelId="{CB944D1F-126B-FA43-9D9E-B0053DEA4083}" type="presOf" srcId="{306CF741-CB95-074D-82CA-3B1478822B2B}" destId="{9CB3B1C7-61F3-4C4C-83DB-C9C76519DE29}" srcOrd="0" destOrd="0" presId="urn:microsoft.com/office/officeart/2005/8/layout/cycle1"/>
    <dgm:cxn modelId="{979EA2A6-C48F-784C-B9FE-F661A93834D0}" srcId="{2CB5513B-A909-5F4A-9C29-D5E1FBB51CDB}" destId="{09EE227C-3277-CF4A-9FAB-25E02F7DA733}" srcOrd="3" destOrd="0" parTransId="{5D705C17-134D-D54D-860C-7F9DAFB23584}" sibTransId="{F6035636-3519-794C-A730-789633086917}"/>
    <dgm:cxn modelId="{000A9854-36D4-A449-AA30-EF09046383AA}" type="presOf" srcId="{3B50172D-EDB8-B746-8313-8AF13BFF5081}" destId="{143EAC20-53A1-DE48-A684-ED7DB328D8ED}" srcOrd="0" destOrd="0" presId="urn:microsoft.com/office/officeart/2005/8/layout/cycle1"/>
    <dgm:cxn modelId="{2DB5AF0E-19EF-3E43-8EC7-AFE891040157}" type="presOf" srcId="{B8F4D142-6487-E246-B1F0-641BA6041967}" destId="{C2D78E50-0D1C-B34E-BE5D-8E45AC7B3347}" srcOrd="0" destOrd="0" presId="urn:microsoft.com/office/officeart/2005/8/layout/cycle1"/>
    <dgm:cxn modelId="{285C3253-EFBE-9749-87D4-7687CAF09731}" type="presOf" srcId="{7224BC66-3F55-A745-99EE-576515D97617}" destId="{0F9F4BFD-1037-FC45-9391-E22E3028BD94}" srcOrd="0" destOrd="0" presId="urn:microsoft.com/office/officeart/2005/8/layout/cycle1"/>
    <dgm:cxn modelId="{7DF935EC-B9CD-8440-8823-D0DA3D431619}" type="presOf" srcId="{19EDF82E-4E66-7544-BE59-178DB980E1B8}" destId="{AE7A0378-BF09-244A-A8B7-FA29B7C75488}" srcOrd="0" destOrd="0" presId="urn:microsoft.com/office/officeart/2005/8/layout/cycle1"/>
    <dgm:cxn modelId="{41966425-2BED-AF43-8D62-A398794B6A41}" type="presOf" srcId="{25417BB2-E2F0-E545-A0BB-94F7E70DB665}" destId="{E5474D9D-C317-4747-8D21-1B45EC702296}" srcOrd="0" destOrd="0" presId="urn:microsoft.com/office/officeart/2005/8/layout/cycle1"/>
    <dgm:cxn modelId="{DFBFC09D-41A5-BB4F-B357-CDC6F0D785A5}" type="presOf" srcId="{DA587B31-1E9B-0E4F-BADE-0EC651604616}" destId="{A3589466-56A8-9A40-B5B3-6D8A81AD49F6}" srcOrd="0" destOrd="0" presId="urn:microsoft.com/office/officeart/2005/8/layout/cycle1"/>
    <dgm:cxn modelId="{92ED6EE4-7D52-B14C-A5CA-813FCB3E6CF1}" type="presOf" srcId="{84D76676-3831-0944-BC74-FF7F642A69DE}" destId="{986C668C-1A1F-5949-ADA6-AEA83084AB49}" srcOrd="0" destOrd="0" presId="urn:microsoft.com/office/officeart/2005/8/layout/cycle1"/>
    <dgm:cxn modelId="{0687DEB1-D6AB-2941-AE98-B32A220DD913}" srcId="{2CB5513B-A909-5F4A-9C29-D5E1FBB51CDB}" destId="{CB7C1A1F-8A1C-5745-9650-18A3B80E104B}" srcOrd="4" destOrd="0" parTransId="{1DEBC912-3FC3-7B4A-AB4F-047EAFDBA1A0}" sibTransId="{96DD462B-92D1-FF43-BCC9-B3A4332E7EA9}"/>
    <dgm:cxn modelId="{626B3244-09B1-914B-9E9E-546C6362734C}" type="presOf" srcId="{2CB5513B-A909-5F4A-9C29-D5E1FBB51CDB}" destId="{258C80D7-EDFC-D947-A93C-74DED9E21925}" srcOrd="0" destOrd="0" presId="urn:microsoft.com/office/officeart/2005/8/layout/cycle1"/>
    <dgm:cxn modelId="{3CAA1388-8369-254B-95AD-C5B867479BD8}" srcId="{2CB5513B-A909-5F4A-9C29-D5E1FBB51CDB}" destId="{19EDF82E-4E66-7544-BE59-178DB980E1B8}" srcOrd="1" destOrd="0" parTransId="{F66FF7D9-B4E1-BE4E-81DE-AFE52C4D00FC}" sibTransId="{23B7B0EB-C25F-E540-9144-A7FB4AA79629}"/>
    <dgm:cxn modelId="{308D01C2-022E-D543-9283-EA699B6EF916}" srcId="{2CB5513B-A909-5F4A-9C29-D5E1FBB51CDB}" destId="{84D76676-3831-0944-BC74-FF7F642A69DE}" srcOrd="6" destOrd="0" parTransId="{18DB5EBA-DB42-534C-B917-1CDFF958660A}" sibTransId="{82156C32-4891-B047-A816-E521C9DD675A}"/>
    <dgm:cxn modelId="{3B90BC8C-E3AA-E049-911A-266B19B0146A}" type="presOf" srcId="{00754F6E-934E-DC4F-9B05-17738DA29860}" destId="{91CA799D-EB09-DC4A-B2D9-CEAB061C06E6}" srcOrd="0" destOrd="0" presId="urn:microsoft.com/office/officeart/2005/8/layout/cycle1"/>
    <dgm:cxn modelId="{071028F6-11BF-2D44-9EEF-961067EB32E1}" type="presOf" srcId="{82156C32-4891-B047-A816-E521C9DD675A}" destId="{7889FB74-E296-3C41-AB05-83EBCBDD0125}" srcOrd="0" destOrd="0" presId="urn:microsoft.com/office/officeart/2005/8/layout/cycle1"/>
    <dgm:cxn modelId="{7888879A-7E60-EE40-B18E-61A8BEB52CA4}" srcId="{2CB5513B-A909-5F4A-9C29-D5E1FBB51CDB}" destId="{DA587B31-1E9B-0E4F-BADE-0EC651604616}" srcOrd="7" destOrd="0" parTransId="{D74ABC8E-0F02-3347-A3B9-E693759C3ADD}" sibTransId="{306CF741-CB95-074D-82CA-3B1478822B2B}"/>
    <dgm:cxn modelId="{46515F57-096A-0D44-9F56-C6A36FD9FA25}" type="presOf" srcId="{AF556FC0-47FE-F54D-9A16-7B189AA4025F}" destId="{8F391453-5462-154E-8853-68915495B490}" srcOrd="0" destOrd="0" presId="urn:microsoft.com/office/officeart/2005/8/layout/cycle1"/>
    <dgm:cxn modelId="{303E6C4D-D6EA-2F45-B034-F1EB9465ADBE}" type="presOf" srcId="{23B7B0EB-C25F-E540-9144-A7FB4AA79629}" destId="{599B2088-7C9B-8346-B6CF-E0B9B417F480}" srcOrd="0" destOrd="0" presId="urn:microsoft.com/office/officeart/2005/8/layout/cycle1"/>
    <dgm:cxn modelId="{537C4A05-5E47-4541-84AC-5D1613B0D1BF}" type="presOf" srcId="{CB7C1A1F-8A1C-5745-9650-18A3B80E104B}" destId="{1AEEAC96-E617-5742-807F-0391FC114F83}" srcOrd="0" destOrd="0" presId="urn:microsoft.com/office/officeart/2005/8/layout/cycle1"/>
    <dgm:cxn modelId="{22E06779-03A1-F343-9759-419C3CBE455B}" type="presOf" srcId="{F6035636-3519-794C-A730-789633086917}" destId="{4FAC0080-43C3-C546-83ED-0E667C81360A}" srcOrd="0" destOrd="0" presId="urn:microsoft.com/office/officeart/2005/8/layout/cycle1"/>
    <dgm:cxn modelId="{E9F16BFC-BD23-6F45-A2EB-87225D7E4925}" type="presOf" srcId="{96DD462B-92D1-FF43-BCC9-B3A4332E7EA9}" destId="{FCC81EEB-4ED9-D34B-9644-F7FDC01B6AA9}" srcOrd="0" destOrd="0" presId="urn:microsoft.com/office/officeart/2005/8/layout/cycle1"/>
    <dgm:cxn modelId="{CBD42F9E-8FA6-404A-A127-406DAA2E6346}" type="presParOf" srcId="{258C80D7-EDFC-D947-A93C-74DED9E21925}" destId="{14394A6A-F6E8-0442-869A-ADD2C1CAAA61}" srcOrd="0" destOrd="0" presId="urn:microsoft.com/office/officeart/2005/8/layout/cycle1"/>
    <dgm:cxn modelId="{198958BD-B745-C948-8279-AC8539BEC6B5}" type="presParOf" srcId="{258C80D7-EDFC-D947-A93C-74DED9E21925}" destId="{C2D78E50-0D1C-B34E-BE5D-8E45AC7B3347}" srcOrd="1" destOrd="0" presId="urn:microsoft.com/office/officeart/2005/8/layout/cycle1"/>
    <dgm:cxn modelId="{F6E2842E-FE57-BA40-A23E-EA4C1136232A}" type="presParOf" srcId="{258C80D7-EDFC-D947-A93C-74DED9E21925}" destId="{143EAC20-53A1-DE48-A684-ED7DB328D8ED}" srcOrd="2" destOrd="0" presId="urn:microsoft.com/office/officeart/2005/8/layout/cycle1"/>
    <dgm:cxn modelId="{87E0F97B-812A-F644-8590-E1ABA14EA8F5}" type="presParOf" srcId="{258C80D7-EDFC-D947-A93C-74DED9E21925}" destId="{29893F10-6A57-CE4C-8DCF-AEEED4BC3689}" srcOrd="3" destOrd="0" presId="urn:microsoft.com/office/officeart/2005/8/layout/cycle1"/>
    <dgm:cxn modelId="{EEFAC418-0034-7746-86D9-7AAEEABB00D4}" type="presParOf" srcId="{258C80D7-EDFC-D947-A93C-74DED9E21925}" destId="{AE7A0378-BF09-244A-A8B7-FA29B7C75488}" srcOrd="4" destOrd="0" presId="urn:microsoft.com/office/officeart/2005/8/layout/cycle1"/>
    <dgm:cxn modelId="{FB970AD9-05C5-8D45-BB24-1DA04BD9E82D}" type="presParOf" srcId="{258C80D7-EDFC-D947-A93C-74DED9E21925}" destId="{599B2088-7C9B-8346-B6CF-E0B9B417F480}" srcOrd="5" destOrd="0" presId="urn:microsoft.com/office/officeart/2005/8/layout/cycle1"/>
    <dgm:cxn modelId="{9414988B-467F-4945-B855-7C1548900E0F}" type="presParOf" srcId="{258C80D7-EDFC-D947-A93C-74DED9E21925}" destId="{5C38DA23-9C2E-C94A-AE96-A630EA88FFE0}" srcOrd="6" destOrd="0" presId="urn:microsoft.com/office/officeart/2005/8/layout/cycle1"/>
    <dgm:cxn modelId="{9BD966FF-2EEA-6546-AABB-A4A5B7281C7F}" type="presParOf" srcId="{258C80D7-EDFC-D947-A93C-74DED9E21925}" destId="{8F391453-5462-154E-8853-68915495B490}" srcOrd="7" destOrd="0" presId="urn:microsoft.com/office/officeart/2005/8/layout/cycle1"/>
    <dgm:cxn modelId="{11DB26BE-9607-1349-A300-2C70E57BD38C}" type="presParOf" srcId="{258C80D7-EDFC-D947-A93C-74DED9E21925}" destId="{0F9F4BFD-1037-FC45-9391-E22E3028BD94}" srcOrd="8" destOrd="0" presId="urn:microsoft.com/office/officeart/2005/8/layout/cycle1"/>
    <dgm:cxn modelId="{BA627E36-81E1-0A43-BCFD-10BCDEB13AAB}" type="presParOf" srcId="{258C80D7-EDFC-D947-A93C-74DED9E21925}" destId="{1BB58A5E-F4E1-6945-BD2D-8B7FD34A15D0}" srcOrd="9" destOrd="0" presId="urn:microsoft.com/office/officeart/2005/8/layout/cycle1"/>
    <dgm:cxn modelId="{81723861-5721-E44D-A019-1576D4905DF5}" type="presParOf" srcId="{258C80D7-EDFC-D947-A93C-74DED9E21925}" destId="{7BECE790-41A5-1445-BFDB-A4978C428B92}" srcOrd="10" destOrd="0" presId="urn:microsoft.com/office/officeart/2005/8/layout/cycle1"/>
    <dgm:cxn modelId="{C908A05C-0F4D-F442-A214-1A450EC6218D}" type="presParOf" srcId="{258C80D7-EDFC-D947-A93C-74DED9E21925}" destId="{4FAC0080-43C3-C546-83ED-0E667C81360A}" srcOrd="11" destOrd="0" presId="urn:microsoft.com/office/officeart/2005/8/layout/cycle1"/>
    <dgm:cxn modelId="{0B3524E0-59A9-1446-9D2C-375D3E1F858C}" type="presParOf" srcId="{258C80D7-EDFC-D947-A93C-74DED9E21925}" destId="{3F2671C4-7216-0D4A-9F0B-01F7EE893B61}" srcOrd="12" destOrd="0" presId="urn:microsoft.com/office/officeart/2005/8/layout/cycle1"/>
    <dgm:cxn modelId="{41DC3ABF-201B-E94C-A881-3710C35F57DC}" type="presParOf" srcId="{258C80D7-EDFC-D947-A93C-74DED9E21925}" destId="{1AEEAC96-E617-5742-807F-0391FC114F83}" srcOrd="13" destOrd="0" presId="urn:microsoft.com/office/officeart/2005/8/layout/cycle1"/>
    <dgm:cxn modelId="{90E18848-06F3-E245-B5F7-0B7963927FF1}" type="presParOf" srcId="{258C80D7-EDFC-D947-A93C-74DED9E21925}" destId="{FCC81EEB-4ED9-D34B-9644-F7FDC01B6AA9}" srcOrd="14" destOrd="0" presId="urn:microsoft.com/office/officeart/2005/8/layout/cycle1"/>
    <dgm:cxn modelId="{A36984A7-74A4-414C-8421-1ECDEF50CBA3}" type="presParOf" srcId="{258C80D7-EDFC-D947-A93C-74DED9E21925}" destId="{11F5FFE1-32DD-2846-80A3-74E5DEB99711}" srcOrd="15" destOrd="0" presId="urn:microsoft.com/office/officeart/2005/8/layout/cycle1"/>
    <dgm:cxn modelId="{58A2E0BF-F1E7-5C44-A4BD-A76AC8E9422C}" type="presParOf" srcId="{258C80D7-EDFC-D947-A93C-74DED9E21925}" destId="{E5474D9D-C317-4747-8D21-1B45EC702296}" srcOrd="16" destOrd="0" presId="urn:microsoft.com/office/officeart/2005/8/layout/cycle1"/>
    <dgm:cxn modelId="{39A92319-A108-FD4A-9908-FB9A146FDDA0}" type="presParOf" srcId="{258C80D7-EDFC-D947-A93C-74DED9E21925}" destId="{91CA799D-EB09-DC4A-B2D9-CEAB061C06E6}" srcOrd="17" destOrd="0" presId="urn:microsoft.com/office/officeart/2005/8/layout/cycle1"/>
    <dgm:cxn modelId="{8DBAFDE6-72F6-E045-8AE1-4A41322608C5}" type="presParOf" srcId="{258C80D7-EDFC-D947-A93C-74DED9E21925}" destId="{DF8CBF19-03B1-C048-A34B-FD2348D5DA9D}" srcOrd="18" destOrd="0" presId="urn:microsoft.com/office/officeart/2005/8/layout/cycle1"/>
    <dgm:cxn modelId="{71BC7D98-DFD8-7F4B-A2B8-0AF18522D409}" type="presParOf" srcId="{258C80D7-EDFC-D947-A93C-74DED9E21925}" destId="{986C668C-1A1F-5949-ADA6-AEA83084AB49}" srcOrd="19" destOrd="0" presId="urn:microsoft.com/office/officeart/2005/8/layout/cycle1"/>
    <dgm:cxn modelId="{EBE623ED-81ED-A445-AA42-2668D1647212}" type="presParOf" srcId="{258C80D7-EDFC-D947-A93C-74DED9E21925}" destId="{7889FB74-E296-3C41-AB05-83EBCBDD0125}" srcOrd="20" destOrd="0" presId="urn:microsoft.com/office/officeart/2005/8/layout/cycle1"/>
    <dgm:cxn modelId="{16B39CA2-7C28-8F4D-B76E-5C59422F0030}" type="presParOf" srcId="{258C80D7-EDFC-D947-A93C-74DED9E21925}" destId="{45C12DF1-AAE7-0840-89A5-5F5A3CE6A226}" srcOrd="21" destOrd="0" presId="urn:microsoft.com/office/officeart/2005/8/layout/cycle1"/>
    <dgm:cxn modelId="{B3263FBF-0462-DB4C-BE01-DEB44E8B023F}" type="presParOf" srcId="{258C80D7-EDFC-D947-A93C-74DED9E21925}" destId="{A3589466-56A8-9A40-B5B3-6D8A81AD49F6}" srcOrd="22" destOrd="0" presId="urn:microsoft.com/office/officeart/2005/8/layout/cycle1"/>
    <dgm:cxn modelId="{A6694E94-3083-B04E-A18F-A7F7A47DDC4E}" type="presParOf" srcId="{258C80D7-EDFC-D947-A93C-74DED9E21925}" destId="{9CB3B1C7-61F3-4C4C-83DB-C9C76519DE29}" srcOrd="23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78E50-0D1C-B34E-BE5D-8E45AC7B3347}">
      <dsp:nvSpPr>
        <dsp:cNvPr id="0" name=""/>
        <dsp:cNvSpPr/>
      </dsp:nvSpPr>
      <dsp:spPr>
        <a:xfrm>
          <a:off x="5039422" y="1504"/>
          <a:ext cx="1048548" cy="1048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计划构思</a:t>
          </a:r>
          <a:endParaRPr lang="zh-CN" altLang="en-US" sz="18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39422" y="1504"/>
        <a:ext cx="1048548" cy="1048548"/>
      </dsp:txXfrm>
    </dsp:sp>
    <dsp:sp modelId="{143EAC20-53A1-DE48-A684-ED7DB328D8ED}">
      <dsp:nvSpPr>
        <dsp:cNvPr id="0" name=""/>
        <dsp:cNvSpPr/>
      </dsp:nvSpPr>
      <dsp:spPr>
        <a:xfrm>
          <a:off x="1608890" y="98744"/>
          <a:ext cx="5843091" cy="5843091"/>
        </a:xfrm>
        <a:prstGeom prst="circularArrow">
          <a:avLst>
            <a:gd name="adj1" fmla="val 3499"/>
            <a:gd name="adj2" fmla="val 216979"/>
            <a:gd name="adj3" fmla="val 19269238"/>
            <a:gd name="adj4" fmla="val 18313783"/>
            <a:gd name="adj5" fmla="val 4083"/>
          </a:avLst>
        </a:prstGeom>
        <a:solidFill>
          <a:srgbClr val="20588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7A0378-BF09-244A-A8B7-FA29B7C75488}">
      <dsp:nvSpPr>
        <dsp:cNvPr id="0" name=""/>
        <dsp:cNvSpPr/>
      </dsp:nvSpPr>
      <dsp:spPr>
        <a:xfrm>
          <a:off x="6500673" y="1462755"/>
          <a:ext cx="1048548" cy="1048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直觉筛选</a:t>
          </a:r>
          <a:endParaRPr lang="zh-CN" altLang="en-US" sz="18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500673" y="1462755"/>
        <a:ext cx="1048548" cy="1048548"/>
      </dsp:txXfrm>
    </dsp:sp>
    <dsp:sp modelId="{599B2088-7C9B-8346-B6CF-E0B9B417F480}">
      <dsp:nvSpPr>
        <dsp:cNvPr id="0" name=""/>
        <dsp:cNvSpPr/>
      </dsp:nvSpPr>
      <dsp:spPr>
        <a:xfrm>
          <a:off x="1488347" y="-21798"/>
          <a:ext cx="6084177" cy="6084177"/>
        </a:xfrm>
        <a:prstGeom prst="circularArrow">
          <a:avLst>
            <a:gd name="adj1" fmla="val 3499"/>
            <a:gd name="adj2" fmla="val 216979"/>
            <a:gd name="adj3" fmla="val 434974"/>
            <a:gd name="adj4" fmla="val 20948047"/>
            <a:gd name="adj5" fmla="val 4083"/>
          </a:avLst>
        </a:prstGeom>
        <a:solidFill>
          <a:srgbClr val="FBC1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391453-5462-154E-8853-68915495B490}">
      <dsp:nvSpPr>
        <dsp:cNvPr id="0" name=""/>
        <dsp:cNvSpPr/>
      </dsp:nvSpPr>
      <dsp:spPr>
        <a:xfrm>
          <a:off x="6500673" y="3529276"/>
          <a:ext cx="1048548" cy="1048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深入计算</a:t>
          </a:r>
          <a:endParaRPr lang="zh-CN" altLang="en-US" sz="18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500673" y="3529276"/>
        <a:ext cx="1048548" cy="1048548"/>
      </dsp:txXfrm>
    </dsp:sp>
    <dsp:sp modelId="{0F9F4BFD-1037-FC45-9391-E22E3028BD94}">
      <dsp:nvSpPr>
        <dsp:cNvPr id="0" name=""/>
        <dsp:cNvSpPr/>
      </dsp:nvSpPr>
      <dsp:spPr>
        <a:xfrm>
          <a:off x="1608890" y="98744"/>
          <a:ext cx="5843091" cy="5843091"/>
        </a:xfrm>
        <a:prstGeom prst="circularArrow">
          <a:avLst>
            <a:gd name="adj1" fmla="val 3499"/>
            <a:gd name="adj2" fmla="val 216979"/>
            <a:gd name="adj3" fmla="val 3069238"/>
            <a:gd name="adj4" fmla="val 2113783"/>
            <a:gd name="adj5" fmla="val 4083"/>
          </a:avLst>
        </a:prstGeom>
        <a:solidFill>
          <a:srgbClr val="20588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ECE790-41A5-1445-BFDB-A4978C428B92}">
      <dsp:nvSpPr>
        <dsp:cNvPr id="0" name=""/>
        <dsp:cNvSpPr/>
      </dsp:nvSpPr>
      <dsp:spPr>
        <a:xfrm>
          <a:off x="5039422" y="4990527"/>
          <a:ext cx="1048548" cy="1048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分析判断</a:t>
          </a:r>
          <a:endParaRPr lang="zh-CN" altLang="en-US" sz="18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39422" y="4990527"/>
        <a:ext cx="1048548" cy="1048548"/>
      </dsp:txXfrm>
    </dsp:sp>
    <dsp:sp modelId="{4FAC0080-43C3-C546-83ED-0E667C81360A}">
      <dsp:nvSpPr>
        <dsp:cNvPr id="0" name=""/>
        <dsp:cNvSpPr/>
      </dsp:nvSpPr>
      <dsp:spPr>
        <a:xfrm>
          <a:off x="1608890" y="98744"/>
          <a:ext cx="5843091" cy="5843091"/>
        </a:xfrm>
        <a:prstGeom prst="circularArrow">
          <a:avLst>
            <a:gd name="adj1" fmla="val 3499"/>
            <a:gd name="adj2" fmla="val 216979"/>
            <a:gd name="adj3" fmla="val 5834974"/>
            <a:gd name="adj4" fmla="val 4748047"/>
            <a:gd name="adj5" fmla="val 4083"/>
          </a:avLst>
        </a:prstGeom>
        <a:solidFill>
          <a:srgbClr val="FBC1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EAC96-E617-5742-807F-0391FC114F83}">
      <dsp:nvSpPr>
        <dsp:cNvPr id="0" name=""/>
        <dsp:cNvSpPr/>
      </dsp:nvSpPr>
      <dsp:spPr>
        <a:xfrm>
          <a:off x="2972901" y="4990527"/>
          <a:ext cx="1048548" cy="1048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调整方案</a:t>
          </a:r>
          <a:endParaRPr lang="zh-CN" altLang="en-US" sz="18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72901" y="4990527"/>
        <a:ext cx="1048548" cy="1048548"/>
      </dsp:txXfrm>
    </dsp:sp>
    <dsp:sp modelId="{FCC81EEB-4ED9-D34B-9644-F7FDC01B6AA9}">
      <dsp:nvSpPr>
        <dsp:cNvPr id="0" name=""/>
        <dsp:cNvSpPr/>
      </dsp:nvSpPr>
      <dsp:spPr>
        <a:xfrm>
          <a:off x="1608890" y="98744"/>
          <a:ext cx="5843091" cy="5843091"/>
        </a:xfrm>
        <a:prstGeom prst="circularArrow">
          <a:avLst>
            <a:gd name="adj1" fmla="val 3499"/>
            <a:gd name="adj2" fmla="val 216979"/>
            <a:gd name="adj3" fmla="val 8469238"/>
            <a:gd name="adj4" fmla="val 7513783"/>
            <a:gd name="adj5" fmla="val 4083"/>
          </a:avLst>
        </a:prstGeom>
        <a:solidFill>
          <a:srgbClr val="20588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474D9D-C317-4747-8D21-1B45EC702296}">
      <dsp:nvSpPr>
        <dsp:cNvPr id="0" name=""/>
        <dsp:cNvSpPr/>
      </dsp:nvSpPr>
      <dsp:spPr>
        <a:xfrm>
          <a:off x="1511650" y="3529276"/>
          <a:ext cx="1048548" cy="1048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逻辑论证</a:t>
          </a:r>
          <a:endParaRPr lang="zh-CN" altLang="en-US" sz="18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1650" y="3529276"/>
        <a:ext cx="1048548" cy="1048548"/>
      </dsp:txXfrm>
    </dsp:sp>
    <dsp:sp modelId="{91CA799D-EB09-DC4A-B2D9-CEAB061C06E6}">
      <dsp:nvSpPr>
        <dsp:cNvPr id="0" name=""/>
        <dsp:cNvSpPr/>
      </dsp:nvSpPr>
      <dsp:spPr>
        <a:xfrm>
          <a:off x="1608890" y="98744"/>
          <a:ext cx="5843091" cy="5843091"/>
        </a:xfrm>
        <a:prstGeom prst="circularArrow">
          <a:avLst>
            <a:gd name="adj1" fmla="val 3499"/>
            <a:gd name="adj2" fmla="val 216979"/>
            <a:gd name="adj3" fmla="val 11234974"/>
            <a:gd name="adj4" fmla="val 10148047"/>
            <a:gd name="adj5" fmla="val 4083"/>
          </a:avLst>
        </a:prstGeom>
        <a:solidFill>
          <a:srgbClr val="FBC1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6C668C-1A1F-5949-ADA6-AEA83084AB49}">
      <dsp:nvSpPr>
        <dsp:cNvPr id="0" name=""/>
        <dsp:cNvSpPr/>
      </dsp:nvSpPr>
      <dsp:spPr>
        <a:xfrm>
          <a:off x="1511650" y="1462755"/>
          <a:ext cx="1048548" cy="1048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行动决断</a:t>
          </a:r>
        </a:p>
      </dsp:txBody>
      <dsp:txXfrm>
        <a:off x="1511650" y="1462755"/>
        <a:ext cx="1048548" cy="1048548"/>
      </dsp:txXfrm>
    </dsp:sp>
    <dsp:sp modelId="{7889FB74-E296-3C41-AB05-83EBCBDD0125}">
      <dsp:nvSpPr>
        <dsp:cNvPr id="0" name=""/>
        <dsp:cNvSpPr/>
      </dsp:nvSpPr>
      <dsp:spPr>
        <a:xfrm>
          <a:off x="1608890" y="98744"/>
          <a:ext cx="5843091" cy="5843091"/>
        </a:xfrm>
        <a:prstGeom prst="circularArrow">
          <a:avLst>
            <a:gd name="adj1" fmla="val 3499"/>
            <a:gd name="adj2" fmla="val 216979"/>
            <a:gd name="adj3" fmla="val 13869238"/>
            <a:gd name="adj4" fmla="val 12913783"/>
            <a:gd name="adj5" fmla="val 4083"/>
          </a:avLst>
        </a:prstGeom>
        <a:solidFill>
          <a:srgbClr val="20588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89466-56A8-9A40-B5B3-6D8A81AD49F6}">
      <dsp:nvSpPr>
        <dsp:cNvPr id="0" name=""/>
        <dsp:cNvSpPr/>
      </dsp:nvSpPr>
      <dsp:spPr>
        <a:xfrm>
          <a:off x="2972901" y="1504"/>
          <a:ext cx="1048548" cy="1048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制定目标</a:t>
          </a:r>
          <a:endParaRPr lang="zh-CN" altLang="en-US" sz="18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72901" y="1504"/>
        <a:ext cx="1048548" cy="1048548"/>
      </dsp:txXfrm>
    </dsp:sp>
    <dsp:sp modelId="{9CB3B1C7-61F3-4C4C-83DB-C9C76519DE29}">
      <dsp:nvSpPr>
        <dsp:cNvPr id="0" name=""/>
        <dsp:cNvSpPr/>
      </dsp:nvSpPr>
      <dsp:spPr>
        <a:xfrm>
          <a:off x="1624315" y="98744"/>
          <a:ext cx="5843091" cy="5843091"/>
        </a:xfrm>
        <a:prstGeom prst="circularArrow">
          <a:avLst>
            <a:gd name="adj1" fmla="val 3499"/>
            <a:gd name="adj2" fmla="val 216979"/>
            <a:gd name="adj3" fmla="val 16634974"/>
            <a:gd name="adj4" fmla="val 15548047"/>
            <a:gd name="adj5" fmla="val 4083"/>
          </a:avLst>
        </a:prstGeom>
        <a:solidFill>
          <a:srgbClr val="FBC1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17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72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13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23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57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90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45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755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49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94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8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734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857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814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8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224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908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53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527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12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98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88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8E40C-B326-B040-9680-51324D04F364}" type="datetimeFigureOut">
              <a:rPr kumimoji="1" lang="zh-CN" altLang="en-US" smtClean="0"/>
              <a:t>2017/8/7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94415-8F65-5D4D-AB8A-A13ECC5CB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46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557DD-3F42-4645-B478-3CDBC0FDF6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414AB-E724-40E3-A1D5-980F9A3699E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4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7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8.tiff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8.jpeg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"/>
          <a:stretch/>
        </p:blipFill>
        <p:spPr>
          <a:xfrm>
            <a:off x="0" y="-11176"/>
            <a:ext cx="12207378" cy="686917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394200" y="330167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围棋思维</a:t>
            </a:r>
            <a:endParaRPr kumimoji="1" lang="zh-CN" altLang="en-US" sz="4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84105" y="27503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第一讲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92932" y="4711849"/>
            <a:ext cx="2388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主讲人：韩晗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6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5987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棋手是怎样思考的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以一手棋为例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70" y="2057806"/>
            <a:ext cx="4912660" cy="3684494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1295868">
            <a:off x="3879273" y="1683326"/>
            <a:ext cx="4433454" cy="4433454"/>
          </a:xfrm>
          <a:prstGeom prst="rect">
            <a:avLst/>
          </a:prstGeom>
        </p:spPr>
      </p:pic>
      <p:graphicFrame>
        <p:nvGraphicFramePr>
          <p:cNvPr id="126" name="图表 125"/>
          <p:cNvGraphicFramePr/>
          <p:nvPr>
            <p:extLst>
              <p:ext uri="{D42A27DB-BD31-4B8C-83A1-F6EECF244321}">
                <p14:modId xmlns:p14="http://schemas.microsoft.com/office/powerpoint/2010/main" val="171595338"/>
              </p:ext>
            </p:extLst>
          </p:nvPr>
        </p:nvGraphicFramePr>
        <p:xfrm>
          <a:off x="1565564" y="902893"/>
          <a:ext cx="9060872" cy="6040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8101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围棋中包含的思维方式</a:t>
            </a:r>
            <a:endParaRPr kumimoji="1"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69679" y="21358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整体思维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2436"/>
            <a:ext cx="12192000" cy="369845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985405" y="2193224"/>
            <a:ext cx="254826" cy="254826"/>
          </a:xfrm>
          <a:prstGeom prst="roundRect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7210" y="21358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辩证思维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39200" y="21358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逻辑思维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222936" y="2193224"/>
            <a:ext cx="254826" cy="254826"/>
          </a:xfrm>
          <a:prstGeom prst="roundRect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460468" y="2193224"/>
            <a:ext cx="254826" cy="254826"/>
          </a:xfrm>
          <a:prstGeom prst="roundRect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666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围棋思维在对局中的体现</a:t>
            </a:r>
            <a:endParaRPr kumimoji="1"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937" y="1888593"/>
            <a:ext cx="5724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宁输数子，勿失一先</a:t>
            </a: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一着不慎，满盘皆输</a:t>
            </a:r>
          </a:p>
          <a:p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有先而后，有后而先</a:t>
            </a: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棋有不走之走，不下之下</a:t>
            </a:r>
          </a:p>
          <a:p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多算胜，少算不胜，而况于无算乎？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彼亦不敢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先，此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亦不敢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先，惟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其不敢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先，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故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能入于不死不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生。</a:t>
            </a:r>
            <a:endParaRPr kumimoji="1" lang="zh-CN" altLang="en-US" sz="2400" dirty="0" smtClean="0">
              <a:latin typeface="微软雅黑" pitchFamily="34" charset="-122"/>
              <a:ea typeface="微软雅黑" pitchFamily="34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34" y="2008614"/>
            <a:ext cx="6804866" cy="35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2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围棋思维的启示</a:t>
            </a:r>
            <a:endParaRPr kumimoji="1"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2699215" y="3933176"/>
            <a:ext cx="6041930" cy="2072890"/>
            <a:chOff x="2464393" y="2759499"/>
            <a:chExt cx="6041930" cy="2072890"/>
          </a:xfrm>
        </p:grpSpPr>
        <p:sp>
          <p:nvSpPr>
            <p:cNvPr id="2" name="文本框 1"/>
            <p:cNvSpPr txBox="1"/>
            <p:nvPr/>
          </p:nvSpPr>
          <p:spPr>
            <a:xfrm>
              <a:off x="2849798" y="2759499"/>
              <a:ext cx="110799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全局谋划</a:t>
              </a:r>
            </a:p>
            <a:p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换位思考</a:t>
              </a:r>
            </a:p>
            <a:p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顺势而为</a:t>
              </a:r>
              <a:endParaRPr kumimoji="1" lang="en-US" altLang="zh-CN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要事优先</a:t>
              </a:r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398327" y="2801064"/>
              <a:ext cx="110799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投石问路</a:t>
              </a:r>
            </a:p>
            <a:p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合作共赢</a:t>
              </a:r>
            </a:p>
            <a:p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高者在腹</a:t>
              </a:r>
              <a:endPara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记忆突破</a:t>
              </a:r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464393" y="2801064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469902" y="3911189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464393" y="3381171"/>
              <a:ext cx="254826" cy="254826"/>
            </a:xfrm>
            <a:prstGeom prst="roundRect">
              <a:avLst/>
            </a:prstGeom>
            <a:solidFill>
              <a:srgbClr val="FB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008685" y="2858021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014194" y="3968146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008685" y="3438128"/>
              <a:ext cx="254826" cy="254826"/>
            </a:xfrm>
            <a:prstGeom prst="roundRect">
              <a:avLst/>
            </a:prstGeom>
            <a:solidFill>
              <a:srgbClr val="FB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2699215" y="5596920"/>
            <a:ext cx="254826" cy="254826"/>
          </a:xfrm>
          <a:prstGeom prst="round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249016" y="5702303"/>
            <a:ext cx="254826" cy="254826"/>
          </a:xfrm>
          <a:prstGeom prst="round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075" name="Picture 3" descr="C:\Users\Administrator\Desktop\启发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05" y="247650"/>
            <a:ext cx="4381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19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围棋思维的启示</a:t>
            </a:r>
            <a:endParaRPr kumimoji="1"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3378800" y="2759499"/>
            <a:ext cx="6041930" cy="2072890"/>
            <a:chOff x="2464393" y="2759499"/>
            <a:chExt cx="6041930" cy="2072890"/>
          </a:xfrm>
        </p:grpSpPr>
        <p:sp>
          <p:nvSpPr>
            <p:cNvPr id="2" name="文本框 1"/>
            <p:cNvSpPr txBox="1"/>
            <p:nvPr/>
          </p:nvSpPr>
          <p:spPr>
            <a:xfrm>
              <a:off x="2849798" y="2759499"/>
              <a:ext cx="110799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全局谋划</a:t>
              </a:r>
            </a:p>
            <a:p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换位思考</a:t>
              </a:r>
            </a:p>
            <a:p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顺势而为</a:t>
              </a:r>
              <a:endPara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要事优先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398327" y="2801064"/>
              <a:ext cx="110799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投石问路</a:t>
              </a:r>
            </a:p>
            <a:p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合作共赢</a:t>
              </a:r>
            </a:p>
            <a:p>
              <a:endPara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高者在腹</a:t>
              </a:r>
              <a:endParaRPr kumimoji="1" lang="en-US" altLang="zh-CN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kumimoji="1" lang="en-US" altLang="zh-CN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突破记忆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464393" y="2801064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469902" y="3911189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464393" y="3381171"/>
              <a:ext cx="254826" cy="254826"/>
            </a:xfrm>
            <a:prstGeom prst="roundRect">
              <a:avLst/>
            </a:prstGeom>
            <a:solidFill>
              <a:srgbClr val="FB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008685" y="2858021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014194" y="3968146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008685" y="3438128"/>
              <a:ext cx="254826" cy="254826"/>
            </a:xfrm>
            <a:prstGeom prst="roundRect">
              <a:avLst/>
            </a:prstGeom>
            <a:solidFill>
              <a:srgbClr val="FB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3378800" y="4455500"/>
            <a:ext cx="254826" cy="254826"/>
          </a:xfrm>
          <a:prstGeom prst="round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928601" y="4503724"/>
            <a:ext cx="254826" cy="254826"/>
          </a:xfrm>
          <a:prstGeom prst="round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"/>
          <a:stretch/>
        </p:blipFill>
        <p:spPr>
          <a:xfrm>
            <a:off x="0" y="-11176"/>
            <a:ext cx="12207378" cy="68691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2471" y="4095559"/>
            <a:ext cx="4959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</a:rPr>
              <a:t>谢谢大家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0" y="0"/>
            <a:ext cx="12192000" cy="6870700"/>
            <a:chOff x="-20152" y="-20949"/>
            <a:chExt cx="9164152" cy="5187171"/>
          </a:xfrm>
        </p:grpSpPr>
        <p:pic>
          <p:nvPicPr>
            <p:cNvPr id="8" name="Picture 2" descr="Photo By Anthony DELANOIX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53" b="15683"/>
            <a:stretch/>
          </p:blipFill>
          <p:spPr bwMode="auto">
            <a:xfrm>
              <a:off x="-20152" y="-20949"/>
              <a:ext cx="9164152" cy="5175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-20152" y="-20949"/>
              <a:ext cx="9164152" cy="51871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  <a:alpha val="35000"/>
                  </a:schemeClr>
                </a:gs>
                <a:gs pos="100000">
                  <a:srgbClr val="000000">
                    <a:alpha val="35000"/>
                  </a:srgb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754675" y="914746"/>
            <a:ext cx="6874986" cy="3471854"/>
            <a:chOff x="1986039" y="1068268"/>
            <a:chExt cx="5275266" cy="2664000"/>
          </a:xfrm>
        </p:grpSpPr>
        <p:sp>
          <p:nvSpPr>
            <p:cNvPr id="12" name="圆角矩形 11"/>
            <p:cNvSpPr/>
            <p:nvPr/>
          </p:nvSpPr>
          <p:spPr>
            <a:xfrm>
              <a:off x="4624543" y="1068269"/>
              <a:ext cx="1318381" cy="1332000"/>
            </a:xfrm>
            <a:prstGeom prst="roundRect">
              <a:avLst>
                <a:gd name="adj" fmla="val 10545"/>
              </a:avLst>
            </a:prstGeom>
            <a:solidFill>
              <a:srgbClr val="FBC001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304421" y="1068268"/>
              <a:ext cx="1318381" cy="1332000"/>
            </a:xfrm>
            <a:prstGeom prst="roundRect">
              <a:avLst>
                <a:gd name="adj" fmla="val 10545"/>
              </a:avLst>
            </a:prstGeom>
            <a:solidFill>
              <a:srgbClr val="205881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986039" y="2392438"/>
              <a:ext cx="1318381" cy="1332000"/>
            </a:xfrm>
            <a:prstGeom prst="roundRect">
              <a:avLst>
                <a:gd name="adj" fmla="val 10545"/>
              </a:avLst>
            </a:prstGeom>
            <a:solidFill>
              <a:srgbClr val="205881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304420" y="2400268"/>
              <a:ext cx="1318381" cy="1332000"/>
            </a:xfrm>
            <a:prstGeom prst="roundRect">
              <a:avLst>
                <a:gd name="adj" fmla="val 10545"/>
              </a:avLst>
            </a:prstGeom>
            <a:solidFill>
              <a:srgbClr val="FBC001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4622802" y="2392438"/>
              <a:ext cx="1318381" cy="1332000"/>
            </a:xfrm>
            <a:prstGeom prst="roundRect">
              <a:avLst>
                <a:gd name="adj" fmla="val 10545"/>
              </a:avLst>
            </a:prstGeom>
            <a:solidFill>
              <a:srgbClr val="205881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942924" y="2400268"/>
              <a:ext cx="1318381" cy="1332000"/>
            </a:xfrm>
            <a:prstGeom prst="roundRect">
              <a:avLst>
                <a:gd name="adj" fmla="val 10545"/>
              </a:avLst>
            </a:prstGeom>
            <a:solidFill>
              <a:srgbClr val="FBC001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447098" y="112098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围棋</a:t>
            </a:r>
            <a:endParaRPr kumimoji="1" lang="en-US" altLang="zh-CN" sz="4000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</a:t>
            </a:r>
            <a:endParaRPr kumimoji="1" lang="zh-CN" altLang="en-US" sz="40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08470" y="2799223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围棋</a:t>
            </a:r>
            <a:endParaRPr kumimoji="1" lang="en-US" altLang="zh-CN" sz="4000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思维</a:t>
            </a:r>
            <a:endParaRPr kumimoji="1" lang="zh-CN" altLang="en-US" sz="40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26649" y="2846712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思维</a:t>
            </a:r>
            <a:endParaRPr kumimoji="1" lang="en-US" altLang="zh-CN" sz="4000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方式</a:t>
            </a:r>
            <a:endParaRPr kumimoji="1" lang="zh-CN" altLang="en-US" sz="40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4829" y="2799222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思维</a:t>
            </a:r>
            <a:endParaRPr kumimoji="1" lang="en-US" altLang="zh-CN" sz="4000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体现</a:t>
            </a:r>
            <a:endParaRPr kumimoji="1" lang="zh-CN" altLang="en-US" sz="40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5277" y="2846712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思维</a:t>
            </a:r>
            <a:endParaRPr kumimoji="1" lang="en-US" altLang="zh-CN" sz="4000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启示</a:t>
            </a:r>
            <a:endParaRPr kumimoji="1" lang="zh-CN" altLang="en-US" sz="40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文本框 18"/>
          <p:cNvSpPr txBox="1"/>
          <p:nvPr/>
        </p:nvSpPr>
        <p:spPr>
          <a:xfrm>
            <a:off x="3726650" y="104997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围棋</a:t>
            </a:r>
            <a:endParaRPr kumimoji="1" lang="en-US" altLang="zh-CN" sz="4000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简史</a:t>
            </a:r>
            <a:endParaRPr kumimoji="1" lang="zh-CN" altLang="en-US" sz="40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5205" y="2650674"/>
            <a:ext cx="1718179" cy="1735927"/>
          </a:xfrm>
          <a:prstGeom prst="roundRect">
            <a:avLst>
              <a:gd name="adj" fmla="val 10545"/>
            </a:avLst>
          </a:prstGeom>
          <a:solidFill>
            <a:srgbClr val="FBC001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18"/>
          <p:cNvSpPr txBox="1"/>
          <p:nvPr/>
        </p:nvSpPr>
        <p:spPr>
          <a:xfrm>
            <a:off x="289000" y="2799223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围棋</a:t>
            </a:r>
            <a:endParaRPr kumimoji="1" lang="en-US" altLang="zh-CN" sz="4000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特点</a:t>
            </a:r>
            <a:endParaRPr kumimoji="1" lang="zh-CN" altLang="en-US" sz="40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754676" y="884459"/>
            <a:ext cx="1718179" cy="1735927"/>
          </a:xfrm>
          <a:prstGeom prst="roundRect">
            <a:avLst>
              <a:gd name="adj" fmla="val 10545"/>
            </a:avLst>
          </a:prstGeom>
          <a:solidFill>
            <a:srgbClr val="FBC001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文本框 18"/>
          <p:cNvSpPr txBox="1"/>
          <p:nvPr/>
        </p:nvSpPr>
        <p:spPr>
          <a:xfrm>
            <a:off x="2008471" y="1120990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围棋</a:t>
            </a:r>
            <a:endParaRPr kumimoji="1" lang="en-US" altLang="zh-CN" sz="4000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40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常识</a:t>
            </a:r>
            <a:endParaRPr kumimoji="1" lang="zh-CN" altLang="en-US" sz="40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5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2623" y="175985"/>
            <a:ext cx="2699915" cy="92567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围棋常识</a:t>
            </a:r>
          </a:p>
        </p:txBody>
      </p:sp>
      <p:pic>
        <p:nvPicPr>
          <p:cNvPr id="12" name="图片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r="18425" b="10260"/>
          <a:stretch>
            <a:fillRect/>
          </a:stretch>
        </p:blipFill>
        <p:spPr bwMode="auto">
          <a:xfrm>
            <a:off x="9072033" y="419033"/>
            <a:ext cx="1045633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34" y="4221481"/>
            <a:ext cx="3778673" cy="2190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2108500"/>
            <a:ext cx="2838451" cy="191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Administrator\Desktop\行礼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09" y="4209917"/>
            <a:ext cx="3857143" cy="23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棋经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79" y="2108500"/>
            <a:ext cx="1620000" cy="191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倒脱靴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1" y="2108500"/>
            <a:ext cx="2016487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01" y="2108500"/>
            <a:ext cx="1681937" cy="1939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12915" y="263472"/>
            <a:ext cx="3649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围棋简史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2" y="1474295"/>
            <a:ext cx="1910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Administrator\Desktop\弈秋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48" y="1495297"/>
            <a:ext cx="165868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57" y="1499922"/>
            <a:ext cx="1594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 descr="C:\Users\Administrator\Desktop\隋朝将军墓出土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467" y="1521954"/>
            <a:ext cx="271908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8207" y="95554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上古：雏形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0011" y="939827"/>
            <a:ext cx="213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先秦：记载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2539" y="939827"/>
            <a:ext cx="2303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两汉：残片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78319" y="939827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南北朝：定型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605" y="610813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盛唐：四艺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5542" y="6134978"/>
            <a:ext cx="213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两宋：明理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5" name="Picture 9" descr="C:\Users\Administrator\Desktop\当湖十局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57" y="3876727"/>
            <a:ext cx="15664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757709" y="6134978"/>
            <a:ext cx="1833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明清：竞技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07711" y="6138097"/>
            <a:ext cx="2270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今天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：人机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9" name="Picture 12" descr="C:\Users\Administrator\Desktop\琴棋书画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77" y="3806368"/>
            <a:ext cx="305502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pic>
        <p:nvPicPr>
          <p:cNvPr id="1026" name="Picture 2" descr="C:\Users\Administrator\Desktop\河图洛书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348" y="3876727"/>
            <a:ext cx="305014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istrator\Desktop\人机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411" y="3876727"/>
            <a:ext cx="318745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99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88981" y="346196"/>
            <a:ext cx="2242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b="1" kern="0" dirty="0" smtClean="0">
                <a:solidFill>
                  <a:srgbClr val="262626"/>
                </a:solidFill>
                <a:latin typeface="华文楷体" pitchFamily="2" charset="-122"/>
                <a:ea typeface="华文楷体" pitchFamily="2" charset="-122"/>
              </a:rPr>
              <a:t>日本围棋</a:t>
            </a:r>
            <a:endParaRPr lang="zh-CN" altLang="en-US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Administrator\Desktop\日本围棋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3" y="346196"/>
            <a:ext cx="5381823" cy="358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日本围棋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1" y="2721685"/>
            <a:ext cx="5417719" cy="38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24822" y="1285176"/>
            <a:ext cx="3552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棋道</a:t>
            </a:r>
          </a:p>
        </p:txBody>
      </p:sp>
      <p:sp>
        <p:nvSpPr>
          <p:cNvPr id="9" name="矩形 8"/>
          <p:cNvSpPr/>
          <p:nvPr/>
        </p:nvSpPr>
        <p:spPr>
          <a:xfrm>
            <a:off x="8267842" y="4794770"/>
            <a:ext cx="1422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传承</a:t>
            </a:r>
            <a:endParaRPr lang="zh-CN" altLang="en-US" sz="4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1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8005" y="91008"/>
            <a:ext cx="9902891" cy="475742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                                                     </a:t>
            </a:r>
            <a:r>
              <a:rPr lang="zh-CN" altLang="en-US" sz="2800" b="1" dirty="0" smtClean="0"/>
              <a:t>韩国：天才撑起的一片天空</a:t>
            </a:r>
            <a:endParaRPr lang="en-US" altLang="zh-CN" sz="2800" b="1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2800" b="1" dirty="0" smtClean="0">
              <a:latin typeface="+mn-ea"/>
            </a:endParaRPr>
          </a:p>
          <a:p>
            <a:pPr marL="0" indent="0">
              <a:buNone/>
            </a:pPr>
            <a:r>
              <a:rPr lang="zh-CN" altLang="en-US" sz="2800" b="1" dirty="0" smtClean="0">
                <a:latin typeface="+mn-ea"/>
              </a:rPr>
              <a:t>欧</a:t>
            </a:r>
            <a:r>
              <a:rPr lang="zh-CN" altLang="en-US" sz="2800" b="1" dirty="0" smtClean="0">
                <a:latin typeface="+mn-ea"/>
              </a:rPr>
              <a:t>美：嘉年华</a:t>
            </a:r>
            <a:endParaRPr lang="en-US" altLang="zh-CN" sz="2800" b="1" dirty="0" smtClean="0">
              <a:latin typeface="+mn-ea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704153" y="32302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世界围棋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C:\Users\Administrator\Desktop\欧洲围棋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9" y="3219384"/>
            <a:ext cx="5091701" cy="30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韩国围棋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594" y="1016865"/>
            <a:ext cx="5419236" cy="350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5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88981" y="346196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kern="0" dirty="0" smtClean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怎样下围棋</a:t>
            </a:r>
            <a:endParaRPr lang="zh-CN" altLang="en-US" sz="3200" kern="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0310" y="1600201"/>
            <a:ext cx="10442089" cy="4525963"/>
          </a:xfrm>
        </p:spPr>
        <p:txBody>
          <a:bodyPr/>
          <a:lstStyle/>
          <a:p>
            <a:r>
              <a:rPr lang="zh-CN" altLang="en-US" dirty="0" smtClean="0"/>
              <a:t>规则：</a:t>
            </a:r>
            <a:r>
              <a:rPr lang="zh-CN" altLang="en-US" b="1" dirty="0" smtClean="0"/>
              <a:t>气尽棋亡 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</a:t>
            </a:r>
            <a:r>
              <a:rPr lang="zh-CN" altLang="en-US" b="1" dirty="0" smtClean="0"/>
              <a:t>禁止循环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</a:t>
            </a:r>
            <a:r>
              <a:rPr lang="zh-CN" altLang="en-US" b="1" dirty="0" smtClean="0"/>
              <a:t>子多为胜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阶段：</a:t>
            </a:r>
            <a:r>
              <a:rPr lang="zh-CN" altLang="en-US" b="1" dirty="0" smtClean="0"/>
              <a:t>布局   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                 </a:t>
            </a:r>
            <a:r>
              <a:rPr lang="zh-CN" altLang="en-US" b="1" dirty="0" smtClean="0"/>
              <a:t>中盘   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</a:t>
            </a:r>
            <a:r>
              <a:rPr lang="zh-CN" altLang="en-US" b="1" dirty="0" smtClean="0"/>
              <a:t>官子</a:t>
            </a:r>
            <a:endParaRPr lang="zh-CN" altLang="en-US" b="1" dirty="0"/>
          </a:p>
        </p:txBody>
      </p:sp>
      <p:pic>
        <p:nvPicPr>
          <p:cNvPr id="1026" name="Picture 2" descr="C:\Users\Administrator\Desktop\怎样下围棋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289" y="0"/>
            <a:ext cx="5102711" cy="684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围棋的特点</a:t>
            </a:r>
            <a:endParaRPr kumimoji="1"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02880" y="1717962"/>
            <a:ext cx="1723549" cy="5013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20588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象征性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BC1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相对性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20588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建设性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BC1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复杂性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20588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辩证性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BC1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空间与时间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20588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战略与战术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BC1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抽象与具体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20588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科学与艺术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7"/>
          <a:stretch/>
        </p:blipFill>
        <p:spPr>
          <a:xfrm>
            <a:off x="0" y="2143780"/>
            <a:ext cx="8229600" cy="41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围棋与国际象棋</a:t>
            </a:r>
            <a:endParaRPr kumimoji="1"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/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pic>
        <p:nvPicPr>
          <p:cNvPr id="7" name="图片 6" descr="mmexport1457709842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71" y="2284804"/>
            <a:ext cx="7672594" cy="4277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 descr="C:\Users\Administrator\Desktop\国象思维动态图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1" y="3242702"/>
            <a:ext cx="4191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448</Words>
  <Application>Microsoft Office PowerPoint</Application>
  <PresentationFormat>自定义</PresentationFormat>
  <Paragraphs>114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Office 主题</vt:lpstr>
      <vt:lpstr>Office 主题​​</vt:lpstr>
      <vt:lpstr>PowerPoint 演示文稿</vt:lpstr>
      <vt:lpstr>PowerPoint 演示文稿</vt:lpstr>
      <vt:lpstr>围棋常识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黄晓威</dc:creator>
  <cp:lastModifiedBy>admin</cp:lastModifiedBy>
  <cp:revision>37</cp:revision>
  <dcterms:created xsi:type="dcterms:W3CDTF">2017-08-07T06:04:37Z</dcterms:created>
  <dcterms:modified xsi:type="dcterms:W3CDTF">2017-08-07T11:57:28Z</dcterms:modified>
</cp:coreProperties>
</file>